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414" indent="-288236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2944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4122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5299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6477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97655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58832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0010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414" indent="-288236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2944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4122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5299" indent="-230589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6477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97655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58832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0010" indent="-230589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5B8B4-FD7F-6F4A-A46A-121E6F112DE3}" type="slidenum">
              <a:rPr kumimoji="0" lang="en-US" altLang="ja-JP" sz="1200"/>
              <a:pPr/>
              <a:t>2</a:t>
            </a:fld>
            <a:endParaRPr kumimoji="0" lang="en-US" altLang="ja-JP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88925" y="4272879"/>
            <a:ext cx="8410575" cy="17738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kumimoji="0" lang="ja-JP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■</a:t>
            </a:r>
            <a:r>
              <a:rPr kumimoji="0"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authors have no conflicts of interest disclose concerning the presentation. </a:t>
            </a:r>
            <a:r>
              <a:rPr kumimoji="0" lang="ja-JP" altLang="en-US" sz="2000" b="1" i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</a:t>
            </a:r>
            <a:endParaRPr kumimoji="0" lang="en-US" altLang="ja-JP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None/>
            </a:pPr>
            <a:endParaRPr kumimoji="0" lang="en-US" altLang="ja-JP" sz="2000" b="1" i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kumimoji="0" lang="ja-JP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■</a:t>
            </a:r>
            <a:r>
              <a:rPr kumimoji="0"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 study received IRB approval from XX(Name of Institutions)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223234" y="239756"/>
            <a:ext cx="88873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sample slide format to disclose COI status </a:t>
            </a:r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oral and poster presentation</a:t>
            </a: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kumimoji="0"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are no conflicts of interest for the past three years to disclose</a:t>
            </a: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20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925" y="1286195"/>
            <a:ext cx="153599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1-A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25" y="2392342"/>
            <a:ext cx="8515671" cy="1663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86" y="2110849"/>
            <a:ext cx="7535862" cy="955394"/>
          </a:xfrm>
          <a:solidFill>
            <a:srgbClr val="CCECFF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2800" b="1" dirty="0">
                <a:latin typeface="Arial" charset="0"/>
                <a:ea typeface="ＭＳ Ｐゴシック" charset="0"/>
              </a:rPr>
              <a:t>Japanese Society of Myeloma</a:t>
            </a:r>
            <a:br>
              <a:rPr kumimoji="0" lang="en-US" altLang="ja-JP" sz="2800" b="1" dirty="0">
                <a:latin typeface="Arial" charset="0"/>
                <a:ea typeface="ＭＳ Ｐゴシック" charset="0"/>
              </a:rPr>
            </a:br>
            <a:r>
              <a:rPr kumimoji="0" lang="en-US" altLang="ja-JP" sz="2800" b="1" dirty="0">
                <a:latin typeface="Arial" charset="0"/>
                <a:ea typeface="ＭＳ Ｐゴシック" charset="0"/>
              </a:rPr>
              <a:t>COI Disclosure</a:t>
            </a:r>
            <a:endParaRPr kumimoji="0" lang="en-US" altLang="ja-JP" sz="1800" b="1" i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83527" y="3132896"/>
            <a:ext cx="8954965" cy="3560885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■</a:t>
            </a:r>
            <a:r>
              <a:rPr kumimoji="0" lang="en-US" altLang="ja-JP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Companies, etc. in relation to conflict of interest of principal presenter and co-presenter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　　　　　　 　　　</a:t>
            </a: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   ①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Consultation fees: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　　　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Name of the person (XXX Pharmaceutical Industries)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</a:t>
            </a: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②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      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 marL="266700" indent="-266700"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③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patent fees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　　　　　　　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④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   　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⑤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manuscript fees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⑥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trust research/joint research funds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　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⑦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scholarship fund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                 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Name of the person (pharmaceutical company)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⑧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Affiliation with Endowed Department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Name of the person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（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XX pharmaceuticals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⑨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Other remuneration such as gifts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 　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⑩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Employees of companies or profit-oriented association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⑪ 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Providing samples and medicines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　　　　 </a:t>
            </a:r>
            <a:r>
              <a:rPr kumimoji="0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Name of the person 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（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XX pharmaceuticals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80000"/>
              </a:lnSpc>
              <a:buNone/>
            </a:pP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⑫ </a:t>
            </a:r>
            <a:r>
              <a:rPr kumimoji="0" lang="en-US" altLang="zh-TW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Off-label use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：</a:t>
            </a:r>
            <a:r>
              <a:rPr kumimoji="0" lang="zh-TW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　　　</a:t>
            </a:r>
            <a:r>
              <a:rPr kumimoji="0" lang="ja-JP" altLang="en-US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　　　　      </a:t>
            </a:r>
            <a:r>
              <a:rPr kumimoji="0" lang="en-US" altLang="ja-JP" sz="1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17500" y="65088"/>
            <a:ext cx="8559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sample slide format to disclose COI status, use Form 1-B/1-C </a:t>
            </a:r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oral and poster presentation</a:t>
            </a: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If there is a state of conflict of interest requiring disclosure</a:t>
            </a:r>
          </a:p>
          <a:p>
            <a:r>
              <a:rPr kumimoji="0"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give the name of person and company/organization for the past three years. There is no need to disclose the amount.</a:t>
            </a:r>
          </a:p>
          <a:p>
            <a:endParaRPr kumimoji="0" lang="en-US" altLang="ja-JP" sz="1600" b="1" dirty="0">
              <a:solidFill>
                <a:srgbClr val="0000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7838" y="757585"/>
            <a:ext cx="153599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1-B</a:t>
            </a:r>
            <a:endParaRPr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527" y="6269751"/>
            <a:ext cx="6587060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■</a:t>
            </a:r>
            <a:r>
              <a:rPr kumimoji="0" lang="en-US" altLang="ja-JP" sz="1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The study received IRB approval from XX(Name of Institutions)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156</Words>
  <Application>Microsoft Office PowerPoint</Application>
  <PresentationFormat>画面に合わせる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Japanese Society of Myeloma COI Disclosure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林 彩香</cp:lastModifiedBy>
  <cp:revision>166</cp:revision>
  <cp:lastPrinted>2018-04-11T02:41:56Z</cp:lastPrinted>
  <dcterms:created xsi:type="dcterms:W3CDTF">2000-09-04T17:39:07Z</dcterms:created>
  <dcterms:modified xsi:type="dcterms:W3CDTF">2019-04-01T09:26:38Z</dcterms:modified>
</cp:coreProperties>
</file>