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6" r:id="rId2"/>
    <p:sldId id="267" r:id="rId3"/>
    <p:sldId id="268" r:id="rId4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29" d="100"/>
          <a:sy n="129" d="100"/>
        </p:scale>
        <p:origin x="-104" y="-7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1606C3C-4EF4-AD42-93D0-F3DFADE815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480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047D4D77-950C-724C-9957-F87D6A9C2D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0184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9147C-F6BA-B342-9728-DFFAFC111A8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7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85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349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69103-017F-AF43-8601-6619C9AE5B6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80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AAD19-418D-DC48-BA79-18F3002E617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88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4D45F-C735-AB45-BA7C-89A1D92186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93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7383-096C-FC4F-8C9E-B7A6B07A2F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563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73D-4BC2-0043-95F9-5F1FA808076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55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7904-489C-384C-9697-3F5236EF0C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706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421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57890-AACE-BF41-B464-A7013765B45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280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674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270686"/>
            <a:ext cx="9144000" cy="1470025"/>
          </a:xfrm>
        </p:spPr>
        <p:txBody>
          <a:bodyPr>
            <a:normAutofit fontScale="90000"/>
          </a:bodyPr>
          <a:lstStyle/>
          <a:p>
            <a:r>
              <a:rPr kumimoji="0" lang="en-US" altLang="ja-JP" b="1" dirty="0">
                <a:latin typeface="Arial" charset="0"/>
                <a:ea typeface="ＭＳ Ｐゴシック" charset="0"/>
              </a:rPr>
              <a:t>Japanese Society of Myeloma</a:t>
            </a:r>
            <a:br>
              <a:rPr kumimoji="0" lang="en-US" altLang="ja-JP" b="1" dirty="0">
                <a:latin typeface="Arial" charset="0"/>
                <a:ea typeface="ＭＳ Ｐゴシック" charset="0"/>
              </a:rPr>
            </a:br>
            <a:r>
              <a:rPr kumimoji="0" lang="en-US" altLang="ja-JP" b="1" dirty="0">
                <a:latin typeface="Arial" charset="0"/>
                <a:ea typeface="ＭＳ Ｐゴシック" charset="0"/>
              </a:rPr>
              <a:t>COI Disclosure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sz="2200" b="1" dirty="0" smtClean="0"/>
              <a:t>Authors</a:t>
            </a:r>
            <a:r>
              <a:rPr lang="ja-JP" altLang="en-US" sz="2200" b="1" dirty="0" smtClean="0"/>
              <a:t>：</a:t>
            </a:r>
            <a:r>
              <a:rPr lang="en-US" altLang="ja-JP" sz="2200" b="1" dirty="0" smtClean="0"/>
              <a:t>Taro Tokyo, </a:t>
            </a:r>
            <a:r>
              <a:rPr lang="en-US" altLang="ja-JP" sz="2200" b="1" dirty="0" err="1" smtClean="0"/>
              <a:t>Hanako</a:t>
            </a:r>
            <a:r>
              <a:rPr lang="en-US" altLang="ja-JP" sz="2200" b="1" dirty="0" smtClean="0"/>
              <a:t> Nagoya, </a:t>
            </a:r>
            <a:r>
              <a:rPr lang="en-US" altLang="ja-JP" sz="2200" b="1" dirty="0" err="1" smtClean="0"/>
              <a:t>Jiro</a:t>
            </a:r>
            <a:r>
              <a:rPr lang="en-US" altLang="ja-JP" sz="2200" b="1" dirty="0" smtClean="0"/>
              <a:t> Kyoto,</a:t>
            </a:r>
            <a:r>
              <a:rPr lang="ja-JP" altLang="en-US" sz="2200" b="1" dirty="0" smtClean="0"/>
              <a:t> </a:t>
            </a:r>
            <a:r>
              <a:rPr lang="en-US" altLang="ja-JP" sz="2200" b="1" dirty="0" smtClean="0"/>
              <a:t>◎</a:t>
            </a:r>
            <a:r>
              <a:rPr lang="en-US" altLang="en-US" sz="2200" b="1" dirty="0" err="1" smtClean="0"/>
              <a:t>Harue</a:t>
            </a:r>
            <a:r>
              <a:rPr lang="en-US" altLang="en-US" sz="2200" b="1" dirty="0" smtClean="0"/>
              <a:t> Osaka</a:t>
            </a:r>
            <a:br>
              <a:rPr lang="en-US" altLang="en-US" sz="2200" b="1" dirty="0" smtClean="0"/>
            </a:br>
            <a:r>
              <a:rPr lang="ja-JP" altLang="en-US" sz="2200" b="1" dirty="0" smtClean="0"/>
              <a:t>（</a:t>
            </a:r>
            <a:r>
              <a:rPr lang="en-US" altLang="ja-JP" sz="2200" b="1" dirty="0" smtClean="0"/>
              <a:t>◎ corresponding author</a:t>
            </a:r>
            <a:r>
              <a:rPr lang="ja-JP" altLang="en-US" sz="2200" b="1" dirty="0" smtClean="0"/>
              <a:t>）</a:t>
            </a:r>
            <a:endParaRPr kumimoji="1" lang="ja-JP" altLang="en-US" sz="2200" b="1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4000" y="3069482"/>
            <a:ext cx="8301181" cy="175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All </a:t>
            </a:r>
            <a:r>
              <a:rPr kumimoji="0" lang="en-US" altLang="ja-JP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 </a:t>
            </a:r>
            <a:r>
              <a:rPr kumimoji="0" lang="en-US" altLang="ja-JP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no conflicts of interest </a:t>
            </a:r>
            <a:r>
              <a:rPr kumimoji="0" lang="en-US" altLang="ja-JP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declared concerning </a:t>
            </a:r>
            <a:r>
              <a:rPr kumimoji="0" lang="en-US" altLang="ja-JP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presentation. 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0" y="2106413"/>
            <a:ext cx="9144000" cy="1154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42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24920" y="1986783"/>
            <a:ext cx="9019079" cy="17526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Authors have following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conflict of interests with companies, etc. to be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declared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concerning the presentation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 the past three years: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　　　　　　　　 　　　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　　　　　 　　　</a:t>
            </a:r>
            <a:endParaRPr kumimoji="0" lang="en-US" altLang="ja-JP" sz="1800" b="1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266700" indent="-266700" algn="l">
              <a:lnSpc>
                <a:spcPct val="110000"/>
              </a:lnSpc>
            </a:pP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①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Consultation fees: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</a:t>
            </a:r>
            <a:r>
              <a:rPr lang="en-US" altLang="ja-JP" sz="1800" b="1" dirty="0">
                <a:solidFill>
                  <a:srgbClr val="000000"/>
                </a:solidFill>
              </a:rPr>
              <a:t>Taro Tokyo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company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）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, </a:t>
            </a:r>
            <a:r>
              <a:rPr kumimoji="0" lang="en-US" altLang="en-US" sz="1800" b="1" dirty="0" err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Hanako</a:t>
            </a:r>
            <a:r>
              <a:rPr kumimoji="0" lang="en-US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Nagoya  (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company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）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</a:t>
            </a:r>
            <a:endParaRPr kumimoji="0" lang="en-US" altLang="ja-JP" sz="1800" b="1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266700" indent="-266700" algn="l">
              <a:lnSpc>
                <a:spcPct val="110000"/>
              </a:lnSpc>
            </a:pP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② </a:t>
            </a:r>
            <a:r>
              <a:rPr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 </a:t>
            </a: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ownership/</a:t>
            </a:r>
            <a:r>
              <a:rPr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profit: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  <a:endParaRPr kumimoji="0" lang="en-US" altLang="ja-JP" sz="1800" b="1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266700" indent="-266700" algn="l">
              <a:lnSpc>
                <a:spcPct val="110000"/>
              </a:lnSpc>
            </a:pP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③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Patent fees: none</a:t>
            </a:r>
            <a:endParaRPr kumimoji="0" lang="en-US" altLang="ja-JP" sz="1800" b="1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④ </a:t>
            </a:r>
            <a:r>
              <a:rPr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Remuneration </a:t>
            </a: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lecture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：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Jiro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Kyoto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(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company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)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,  </a:t>
            </a:r>
            <a:r>
              <a:rPr kumimoji="0" lang="en-US" altLang="ja-JP" sz="1800" b="1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Harue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  </a:t>
            </a:r>
          </a:p>
          <a:p>
            <a:pPr algn="l">
              <a:lnSpc>
                <a:spcPct val="110000"/>
              </a:lnSpc>
            </a:pP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   Osaka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</a:t>
            </a:r>
            <a:r>
              <a:rPr kumimoji="0" lang="en-US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company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）</a:t>
            </a:r>
            <a:endParaRPr kumimoji="0" lang="en-US" altLang="ja-JP" sz="1800" b="1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l">
              <a:lnSpc>
                <a:spcPct val="110000"/>
              </a:lnSpc>
            </a:pP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⑤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Manuscript fees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: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 algn="l">
              <a:lnSpc>
                <a:spcPct val="110000"/>
              </a:lnSpc>
            </a:pP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⑥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Trust research/joint research funds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</a:t>
            </a:r>
            <a:r>
              <a:rPr kumimoji="0" lang="en-US" altLang="ja-JP" sz="1800" b="1" dirty="0" err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Harue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Osaka</a:t>
            </a:r>
            <a:r>
              <a:rPr kumimoji="0" lang="en-US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(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company</a:t>
            </a:r>
            <a:r>
              <a:rPr kumimoji="0" lang="en-US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)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　</a:t>
            </a:r>
            <a:endParaRPr kumimoji="0" lang="en-US" altLang="ja-JP" sz="1800" b="1" dirty="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l">
              <a:lnSpc>
                <a:spcPct val="110000"/>
              </a:lnSpc>
            </a:pP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⑦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Scholarship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fund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：</a:t>
            </a:r>
            <a:r>
              <a:rPr kumimoji="0" lang="en-US" altLang="ja-JP" sz="1800" b="1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Harue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Osaka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(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company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)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　</a:t>
            </a:r>
            <a:endParaRPr kumimoji="0" lang="en-US" altLang="ja-JP" sz="1800" b="1" dirty="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l">
              <a:lnSpc>
                <a:spcPct val="110000"/>
              </a:lnSpc>
            </a:pP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⑧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Affiliation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 Endowed Department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</a:t>
            </a:r>
            <a:r>
              <a:rPr kumimoji="0" lang="en-US" altLang="ja-JP" sz="1800" b="1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Jiro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Kyoto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(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company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)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　</a:t>
            </a:r>
            <a:endParaRPr kumimoji="0" lang="en-US" altLang="ja-JP" sz="1800" b="1" dirty="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l">
              <a:lnSpc>
                <a:spcPct val="110000"/>
              </a:lnSpc>
            </a:pP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⑨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Other remuneration such as gifts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  <a:endParaRPr kumimoji="0" lang="en-US" altLang="ja-JP" sz="1800" b="1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266700" indent="-266700" algn="l">
              <a:lnSpc>
                <a:spcPct val="110000"/>
              </a:lnSpc>
            </a:pP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　 　　　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0" y="1"/>
            <a:ext cx="9144000" cy="1790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kumimoji="0" lang="en-US" altLang="ja-JP" sz="3200" b="1" dirty="0">
                <a:latin typeface="Arial" charset="0"/>
                <a:ea typeface="ＭＳ Ｐゴシック" charset="0"/>
              </a:rPr>
              <a:t>Japanese Society of Myeloma</a:t>
            </a:r>
            <a:br>
              <a:rPr kumimoji="0" lang="en-US" altLang="ja-JP" sz="3200" b="1" dirty="0">
                <a:latin typeface="Arial" charset="0"/>
                <a:ea typeface="ＭＳ Ｐゴシック" charset="0"/>
              </a:rPr>
            </a:br>
            <a:r>
              <a:rPr kumimoji="0" lang="en-US" altLang="ja-JP" sz="3200" b="1" dirty="0">
                <a:latin typeface="Arial" charset="0"/>
                <a:ea typeface="ＭＳ Ｐゴシック" charset="0"/>
              </a:rPr>
              <a:t>COI Disclosure</a:t>
            </a:r>
            <a:r>
              <a:rPr lang="en-US" altLang="ja-JP" sz="3200" b="1" dirty="0"/>
              <a:t/>
            </a:r>
            <a:br>
              <a:rPr lang="en-US" altLang="ja-JP" sz="3200" b="1" dirty="0"/>
            </a:br>
            <a:r>
              <a:rPr lang="en-US" altLang="ja-JP" sz="2000" b="1" dirty="0"/>
              <a:t>Authors</a:t>
            </a:r>
            <a:r>
              <a:rPr lang="ja-JP" altLang="en-US" sz="2000" b="1" dirty="0"/>
              <a:t>：</a:t>
            </a:r>
            <a:r>
              <a:rPr lang="en-US" altLang="ja-JP" sz="2000" b="1" dirty="0"/>
              <a:t>Taro Tokyo, </a:t>
            </a:r>
            <a:r>
              <a:rPr lang="en-US" altLang="ja-JP" sz="2000" b="1" dirty="0" err="1"/>
              <a:t>Hanako</a:t>
            </a:r>
            <a:r>
              <a:rPr lang="en-US" altLang="ja-JP" sz="2000" b="1" dirty="0"/>
              <a:t> Nagoya, </a:t>
            </a:r>
            <a:r>
              <a:rPr lang="en-US" altLang="ja-JP" sz="2000" b="1" dirty="0" err="1"/>
              <a:t>Jiro</a:t>
            </a:r>
            <a:r>
              <a:rPr lang="en-US" altLang="ja-JP" sz="2000" b="1" dirty="0"/>
              <a:t> Kyoto,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◎</a:t>
            </a:r>
            <a:r>
              <a:rPr lang="en-US" altLang="en-US" sz="2000" b="1" dirty="0" err="1"/>
              <a:t>Harue</a:t>
            </a:r>
            <a:r>
              <a:rPr lang="en-US" altLang="en-US" sz="2000" b="1" dirty="0"/>
              <a:t> Osaka</a:t>
            </a:r>
            <a:br>
              <a:rPr lang="en-US" altLang="en-US" sz="2000" b="1" dirty="0"/>
            </a:br>
            <a:r>
              <a:rPr lang="ja-JP" altLang="en-US" sz="2000" b="1" dirty="0"/>
              <a:t>（</a:t>
            </a:r>
            <a:r>
              <a:rPr lang="en-US" altLang="ja-JP" sz="2000" b="1" dirty="0"/>
              <a:t>◎ corresponding author</a:t>
            </a:r>
            <a:r>
              <a:rPr lang="ja-JP" altLang="en-US" sz="2000" b="1" dirty="0"/>
              <a:t>）</a:t>
            </a: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0" y="1908614"/>
            <a:ext cx="9144000" cy="1154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83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3281" y="2028434"/>
            <a:ext cx="9060719" cy="1752600"/>
          </a:xfrm>
        </p:spPr>
        <p:txBody>
          <a:bodyPr>
            <a:noAutofit/>
          </a:bodyPr>
          <a:lstStyle/>
          <a:p>
            <a:pPr algn="l"/>
            <a:r>
              <a:rPr lang="en-US" altLang="ja-JP" sz="1600" b="1" i="1" dirty="0" smtClean="0">
                <a:solidFill>
                  <a:srgbClr val="0000FF"/>
                </a:solidFill>
              </a:rPr>
              <a:t>All authors are required to disclose only the items to be declared in the past three year.</a:t>
            </a:r>
            <a:r>
              <a:rPr kumimoji="0" lang="ja-JP" altLang="en-US" sz="1600" b="1" i="1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600" b="1" i="1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Delete this sentence colored blue in Disclosure format</a:t>
            </a:r>
            <a:r>
              <a:rPr kumimoji="0" lang="ja-JP" altLang="en-US" sz="1600" b="1" i="1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）</a:t>
            </a:r>
            <a:r>
              <a:rPr kumimoji="0" lang="ja-JP" altLang="en-US" sz="1600" b="1" i="1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　</a:t>
            </a:r>
            <a:endParaRPr kumimoji="0" lang="en-US" altLang="ja-JP" sz="1600" b="1" i="1" dirty="0" smtClean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algn="l">
              <a:lnSpc>
                <a:spcPct val="120000"/>
              </a:lnSpc>
            </a:pP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Authors have following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conflict of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interests with companies, etc. to be declared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concerning the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 the past three years: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　　　　　　　　　　 　　　</a:t>
            </a:r>
            <a:endParaRPr kumimoji="0" lang="en-US" altLang="ja-JP" sz="1800" b="1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266700" indent="-266700" algn="l">
              <a:lnSpc>
                <a:spcPct val="120000"/>
              </a:lnSpc>
            </a:pP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Consultation fees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：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altLang="ja-JP" sz="1800" b="1" dirty="0" smtClean="0">
                <a:solidFill>
                  <a:srgbClr val="000000"/>
                </a:solidFill>
              </a:rPr>
              <a:t>Taro </a:t>
            </a:r>
            <a:r>
              <a:rPr lang="en-US" altLang="ja-JP" sz="1800" b="1" dirty="0">
                <a:solidFill>
                  <a:srgbClr val="000000"/>
                </a:solidFill>
              </a:rPr>
              <a:t>Tokyo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company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）、</a:t>
            </a:r>
            <a:r>
              <a:rPr kumimoji="0" lang="en-US" altLang="en-US" sz="1800" b="1" dirty="0" err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Hanako</a:t>
            </a:r>
            <a:r>
              <a:rPr kumimoji="0" lang="en-US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Nagoya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</a:t>
            </a:r>
            <a:r>
              <a:rPr kumimoji="0" lang="en-US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company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）</a:t>
            </a:r>
            <a:endParaRPr kumimoji="0" lang="en-US" altLang="ja-JP" sz="1800" b="1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l"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Remuneration </a:t>
            </a: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：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 err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Jiro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Kyoto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 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company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）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,  </a:t>
            </a:r>
            <a:r>
              <a:rPr kumimoji="0" lang="en-US" altLang="ja-JP" sz="1800" b="1" dirty="0" err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Harue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Osaka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</a:t>
            </a:r>
            <a:r>
              <a:rPr kumimoji="0" lang="en-US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company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）</a:t>
            </a:r>
            <a:endParaRPr kumimoji="0" lang="en-US" altLang="ja-JP" sz="1800" b="1" dirty="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l">
              <a:lnSpc>
                <a:spcPct val="120000"/>
              </a:lnSpc>
            </a:pP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Trust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research/joint research funds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</a:t>
            </a:r>
            <a:r>
              <a:rPr kumimoji="0" lang="en-US" altLang="ja-JP" sz="1800" b="1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Harue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Osaka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</a:t>
            </a:r>
            <a:r>
              <a:rPr kumimoji="0" lang="en-US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company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）</a:t>
            </a:r>
            <a:endParaRPr kumimoji="0" lang="en-US" altLang="ja-JP" sz="1800" b="1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l">
              <a:lnSpc>
                <a:spcPct val="120000"/>
              </a:lnSpc>
            </a:pPr>
            <a:r>
              <a:rPr kumimoji="0" lang="en-US" altLang="ja-JP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Scholarship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fund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：</a:t>
            </a:r>
            <a:r>
              <a:rPr kumimoji="0" lang="en-US" altLang="ja-JP" sz="1800" b="1" dirty="0" err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Harue</a:t>
            </a:r>
            <a:r>
              <a:rPr kumimoji="0" lang="en-US" altLang="ja-JP" sz="1800" b="1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Osaka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</a:t>
            </a:r>
            <a:r>
              <a:rPr kumimoji="0" lang="en-US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company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）　　</a:t>
            </a:r>
            <a:endParaRPr kumimoji="0" lang="en-US" altLang="ja-JP" sz="1800" b="1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l">
              <a:lnSpc>
                <a:spcPct val="120000"/>
              </a:lnSpc>
            </a:pP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Affiliation with Endowed Department</a:t>
            </a:r>
            <a:r>
              <a:rPr kumimoji="0" lang="ja-JP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</a:t>
            </a:r>
            <a:r>
              <a:rPr kumimoji="0" lang="en-US" altLang="ja-JP" sz="1800" b="1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Jiro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Kyoto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 </a:t>
            </a:r>
            <a:r>
              <a:rPr kumimoji="0" lang="en-US" altLang="ja-JP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pharmaceutical company</a:t>
            </a:r>
            <a:r>
              <a:rPr kumimoji="0" lang="ja-JP" altLang="en-US" sz="18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）</a:t>
            </a:r>
            <a:r>
              <a:rPr kumimoji="0" lang="ja-JP" altLang="en-US" sz="20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　</a:t>
            </a:r>
            <a:r>
              <a:rPr kumimoji="0" lang="ja-JP" altLang="en-US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　　　</a:t>
            </a:r>
            <a:endParaRPr kumimoji="1" lang="ja-JP" altLang="en-US" sz="2400" b="1" dirty="0">
              <a:solidFill>
                <a:srgbClr val="000000"/>
              </a:solidFill>
            </a:endParaRPr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0" y="104107"/>
            <a:ext cx="9144000" cy="1686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kumimoji="0" lang="en-US" altLang="ja-JP" sz="3900" b="1" dirty="0">
                <a:latin typeface="Arial" charset="0"/>
                <a:ea typeface="ＭＳ Ｐゴシック" charset="0"/>
              </a:rPr>
              <a:t>Japanese Society of Myeloma</a:t>
            </a:r>
            <a:br>
              <a:rPr kumimoji="0" lang="en-US" altLang="ja-JP" sz="3900" b="1" dirty="0">
                <a:latin typeface="Arial" charset="0"/>
                <a:ea typeface="ＭＳ Ｐゴシック" charset="0"/>
              </a:rPr>
            </a:br>
            <a:r>
              <a:rPr kumimoji="0" lang="en-US" altLang="ja-JP" sz="3900" b="1" dirty="0">
                <a:latin typeface="Arial" charset="0"/>
                <a:ea typeface="ＭＳ Ｐゴシック" charset="0"/>
              </a:rPr>
              <a:t>COI Disclosure</a:t>
            </a:r>
            <a:r>
              <a:rPr lang="en-US" altLang="ja-JP" sz="5400" b="1" dirty="0"/>
              <a:t/>
            </a:r>
            <a:br>
              <a:rPr lang="en-US" altLang="ja-JP" sz="5400" b="1" dirty="0"/>
            </a:br>
            <a:r>
              <a:rPr lang="en-US" altLang="ja-JP" sz="2200" b="1" dirty="0"/>
              <a:t>Authors</a:t>
            </a:r>
            <a:r>
              <a:rPr lang="ja-JP" altLang="en-US" sz="2200" b="1" dirty="0"/>
              <a:t>：</a:t>
            </a:r>
            <a:r>
              <a:rPr lang="en-US" altLang="ja-JP" sz="2200" b="1" dirty="0"/>
              <a:t>Taro Tokyo, </a:t>
            </a:r>
            <a:r>
              <a:rPr lang="en-US" altLang="ja-JP" sz="2200" b="1" dirty="0" err="1"/>
              <a:t>Hanako</a:t>
            </a:r>
            <a:r>
              <a:rPr lang="en-US" altLang="ja-JP" sz="2200" b="1" dirty="0"/>
              <a:t> Nagoya, </a:t>
            </a:r>
            <a:r>
              <a:rPr lang="en-US" altLang="ja-JP" sz="2200" b="1" dirty="0" err="1"/>
              <a:t>Jiro</a:t>
            </a:r>
            <a:r>
              <a:rPr lang="en-US" altLang="ja-JP" sz="2200" b="1" dirty="0"/>
              <a:t> Kyoto,</a:t>
            </a:r>
            <a:r>
              <a:rPr lang="ja-JP" altLang="en-US" sz="2200" b="1" dirty="0"/>
              <a:t> </a:t>
            </a:r>
            <a:r>
              <a:rPr lang="en-US" altLang="ja-JP" sz="2200" b="1" dirty="0"/>
              <a:t>◎</a:t>
            </a:r>
            <a:r>
              <a:rPr lang="en-US" altLang="en-US" sz="2200" b="1" dirty="0" err="1"/>
              <a:t>Harue</a:t>
            </a:r>
            <a:r>
              <a:rPr lang="en-US" altLang="en-US" sz="2200" b="1" dirty="0"/>
              <a:t> Osaka</a:t>
            </a:r>
            <a:br>
              <a:rPr lang="en-US" altLang="en-US" sz="2200" b="1" dirty="0"/>
            </a:br>
            <a:r>
              <a:rPr lang="ja-JP" altLang="en-US" sz="2200" b="1" dirty="0"/>
              <a:t>（</a:t>
            </a:r>
            <a:r>
              <a:rPr lang="en-US" altLang="ja-JP" sz="2200" b="1" dirty="0"/>
              <a:t>◎ corresponding author</a:t>
            </a:r>
            <a:r>
              <a:rPr lang="ja-JP" altLang="en-US" sz="2200" b="1" dirty="0"/>
              <a:t>）</a:t>
            </a:r>
          </a:p>
          <a:p>
            <a:pPr>
              <a:lnSpc>
                <a:spcPct val="120000"/>
              </a:lnSpc>
            </a:pPr>
            <a:endParaRPr lang="ja-JP" altLang="en-US" sz="2200" b="1" dirty="0"/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0" y="1866966"/>
            <a:ext cx="9144000" cy="1154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0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77</Words>
  <Application>Microsoft Macintosh PowerPoint</Application>
  <PresentationFormat>画面に合わせる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Japanese Society of Myeloma COI Disclosure Authors：Taro Tokyo, Hanako Nagoya, Jiro Kyoto, ◎Harue Osaka （◎ corresponding author）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Hattori Yutaka</cp:lastModifiedBy>
  <cp:revision>156</cp:revision>
  <dcterms:created xsi:type="dcterms:W3CDTF">2000-09-04T17:39:07Z</dcterms:created>
  <dcterms:modified xsi:type="dcterms:W3CDTF">2022-11-02T10:04:35Z</dcterms:modified>
</cp:coreProperties>
</file>